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61" r:id="rId9"/>
    <p:sldId id="269" r:id="rId10"/>
    <p:sldId id="284" r:id="rId11"/>
    <p:sldId id="277" r:id="rId12"/>
    <p:sldId id="278" r:id="rId13"/>
    <p:sldId id="267" r:id="rId14"/>
    <p:sldId id="266" r:id="rId15"/>
    <p:sldId id="271" r:id="rId16"/>
    <p:sldId id="268" r:id="rId17"/>
    <p:sldId id="275" r:id="rId18"/>
    <p:sldId id="285" r:id="rId19"/>
    <p:sldId id="286" r:id="rId20"/>
    <p:sldId id="273" r:id="rId21"/>
    <p:sldId id="274" r:id="rId22"/>
    <p:sldId id="282" r:id="rId23"/>
    <p:sldId id="283" r:id="rId24"/>
    <p:sldId id="287" r:id="rId25"/>
    <p:sldId id="270" r:id="rId26"/>
    <p:sldId id="28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9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C8083-64E6-4D58-97AE-3C5B9EA4AF1B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93A7B-D32A-4163-801C-BB1DC096E5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9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93A7B-D32A-4163-801C-BB1DC096E5F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2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2457D-E0C9-7AD9-BFB6-E91AC475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2541D2-24F1-EB94-3298-E5FC44D8C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84E46-D2A9-01D0-7DDD-E03A3E89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DEE5EB-4B3B-4F6E-AC30-12204633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EBF0FA-956B-E936-E1F8-13D565E0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CABAA-9FC2-D1C3-6A93-1CF1C1EE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99238A-A9E4-8121-7F38-F37770BAD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F17F7A-CF84-AC76-AA02-6B9DDC35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F2A2C9-494B-491E-543B-D2776F9E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2A6D4-3530-FA37-6461-CC148CED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03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846DE8F-76CF-0557-B495-5525DADF8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D68509-20ED-D121-F8CD-DA27DE13F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75B9F-2448-F550-9FA9-6253A200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9A90EE-752D-438C-FA02-4BFF6B5B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B13280-FA07-6B39-06B5-CE5D01C8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74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362B7-CE78-F538-A444-E3500FEF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DB01A8-5DDE-2314-13C6-99C1E7FE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7823C3-FEB3-99BC-B1EC-D2F33378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99A9BA-CC38-0153-C5B6-F595FEB8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4ADAA7-04EB-EA70-1463-F2F1BB12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9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6466C-530B-8B6B-00F8-32235315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221429-903E-12E5-2F77-53F29AB3C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1B887F-3314-A06C-E53E-68E141B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614E53-9080-83B6-8F6F-5664E2E8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2411B9-FAB7-F8A1-77AD-BD8E4967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8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F563C-B561-841D-D610-8537E92A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3872C-A70F-E3C1-F862-3E75E9628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E805F2-7E18-4312-55CF-AA160D19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FF29DC-ACDB-4FB5-BEF9-51241329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D4EC1A-2240-EABF-6C87-4AFFD0F8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6F705-1D70-D3F5-CF52-C3352C70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68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702F9-3BD9-9848-1DC7-6CE9847C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2F988-EA04-2C31-7F89-FCCEAE68A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2231C-AFC0-C2C1-00FC-692A8E449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3482CB-3FE2-5893-2BB5-257737F0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532FEA-D123-2229-916E-B13DA6DA4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F0A321-3FC8-374B-107E-1D0435AC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BA4620-32E4-704D-47D7-9F23DDC7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79AA62-2734-4075-8AB3-2554B8A9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89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273A7-A9CB-6B75-1D92-0624FE2B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A6327E-6754-E9CC-ECB9-F81EB9F8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C8A7E7-03CD-BA0D-2368-F45DD784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8A62C2-9D94-A029-19CB-819E4D7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73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C0D295A-D4DF-DE79-508A-C053BC51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82A92C-442F-4FD7-74FA-0EAF75C2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6903EB-6855-3957-8103-DEE94F78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77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231BE-419E-62A3-4D3F-EF16CF10A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CF620-FCC2-6842-B8AA-C9B9E1F5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A83ADC-717B-50EC-B424-751FC25B0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5E1233-6AD5-A026-C5A3-515A69DB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E8EB06-FC15-2790-CBA7-B9CCD364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65E86-3021-4A9B-742F-56A54BA6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49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05D72F-E53E-401C-3FB1-E86B812D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21D297-BA65-22AD-F98F-1985D29A7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328D8-EA7A-B74A-6830-44DFC14FB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759C8E-C10B-0922-287A-9D8935E7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0035FF-3382-458A-3E62-FC239FA5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132346-1D60-F5A5-829F-683F7220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98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0FA55-D728-7598-D213-512DA97D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B2696D-45D2-393D-2973-C3AA34178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CFB0D-50E4-9BBE-8EDB-EC9C55FA1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3A3FE-2448-421F-B92F-9B146A2402D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D36821-A342-E400-A005-A0776A4D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55AD8-483F-9A87-EB8E-9E60D1186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2FAE2-4D25-4244-B66F-5138953A3A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03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5226" y="1185333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Noteline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98" y="294254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Backend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CE0340B-51D4-C5EF-8697-79A3FF834C36}"/>
              </a:ext>
            </a:extLst>
          </p:cNvPr>
          <p:cNvSpPr txBox="1">
            <a:spLocks/>
          </p:cNvSpPr>
          <p:nvPr/>
        </p:nvSpPr>
        <p:spPr>
          <a:xfrm>
            <a:off x="461398" y="1196484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Models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42EDD0-38F7-B31B-76BD-75514B42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2740395"/>
            <a:ext cx="6963747" cy="291505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CAF7567-6749-4E1E-997B-02B00A3104B2}"/>
              </a:ext>
            </a:extLst>
          </p:cNvPr>
          <p:cNvSpPr txBox="1">
            <a:spLocks/>
          </p:cNvSpPr>
          <p:nvPr/>
        </p:nvSpPr>
        <p:spPr>
          <a:xfrm>
            <a:off x="575697" y="1757847"/>
            <a:ext cx="10635227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Créez automatiquement deux catégories standard pour un nouvel utilisateur</a:t>
            </a:r>
            <a:endParaRPr lang="ru-RU" sz="2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6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6" y="46059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Backend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FCA898-36E4-2B32-8AA4-57B83358180D}"/>
              </a:ext>
            </a:extLst>
          </p:cNvPr>
          <p:cNvSpPr txBox="1">
            <a:spLocks/>
          </p:cNvSpPr>
          <p:nvPr/>
        </p:nvSpPr>
        <p:spPr>
          <a:xfrm>
            <a:off x="3889679" y="769515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0E0E0"/>
                </a:solidFill>
              </a:rPr>
              <a:t>Serializer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957E83-7B1E-64E5-F749-BBD11CE10EA0}"/>
              </a:ext>
            </a:extLst>
          </p:cNvPr>
          <p:cNvSpPr txBox="1">
            <a:spLocks/>
          </p:cNvSpPr>
          <p:nvPr/>
        </p:nvSpPr>
        <p:spPr>
          <a:xfrm>
            <a:off x="466164" y="769515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Aptos SemiBold" panose="020F0502020204030204" pitchFamily="34" charset="0"/>
              </a:rPr>
              <a:t>Models</a:t>
            </a:r>
            <a:endParaRPr lang="ru-RU" b="1" dirty="0">
              <a:solidFill>
                <a:schemeClr val="bg2">
                  <a:lumMod val="50000"/>
                </a:schemeClr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Стрелка: штриховая вправо 4">
            <a:extLst>
              <a:ext uri="{FF2B5EF4-FFF2-40B4-BE49-F238E27FC236}">
                <a16:creationId xmlns:a16="http://schemas.microsoft.com/office/drawing/2014/main" id="{2029449C-3CDD-0DB1-3E32-7F7F20BA782F}"/>
              </a:ext>
            </a:extLst>
          </p:cNvPr>
          <p:cNvSpPr/>
          <p:nvPr/>
        </p:nvSpPr>
        <p:spPr>
          <a:xfrm>
            <a:off x="3493844" y="948289"/>
            <a:ext cx="395835" cy="53400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9B73D4-8620-3D6F-B353-CF923684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2006338"/>
            <a:ext cx="5782482" cy="24387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81B836-0C5A-92D9-016D-1D22240C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03" y="1887321"/>
            <a:ext cx="478221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246" y="323515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Backend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FEDC45-9A22-C6AF-9533-B379784A8E6B}"/>
              </a:ext>
            </a:extLst>
          </p:cNvPr>
          <p:cNvSpPr txBox="1">
            <a:spLocks/>
          </p:cNvSpPr>
          <p:nvPr/>
        </p:nvSpPr>
        <p:spPr>
          <a:xfrm>
            <a:off x="4214097" y="1086756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Serializer</a:t>
            </a:r>
            <a:endParaRPr lang="ru-RU" b="1" dirty="0">
              <a:solidFill>
                <a:schemeClr val="bg2">
                  <a:lumMod val="50000"/>
                </a:schemeClr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DABCCFD-3353-276F-A90B-B94DD7101B4F}"/>
              </a:ext>
            </a:extLst>
          </p:cNvPr>
          <p:cNvSpPr txBox="1">
            <a:spLocks/>
          </p:cNvSpPr>
          <p:nvPr/>
        </p:nvSpPr>
        <p:spPr>
          <a:xfrm>
            <a:off x="790582" y="1086756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Aptos SemiBold" panose="020F0502020204030204" pitchFamily="34" charset="0"/>
              </a:rPr>
              <a:t>Models</a:t>
            </a:r>
            <a:endParaRPr lang="ru-RU" b="1" dirty="0">
              <a:solidFill>
                <a:schemeClr val="bg2">
                  <a:lumMod val="50000"/>
                </a:scheme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Стрелка: штриховая вправо 5">
            <a:extLst>
              <a:ext uri="{FF2B5EF4-FFF2-40B4-BE49-F238E27FC236}">
                <a16:creationId xmlns:a16="http://schemas.microsoft.com/office/drawing/2014/main" id="{DEA0BA23-B4A4-38DF-C7B5-67C7923912A5}"/>
              </a:ext>
            </a:extLst>
          </p:cNvPr>
          <p:cNvSpPr/>
          <p:nvPr/>
        </p:nvSpPr>
        <p:spPr>
          <a:xfrm>
            <a:off x="3818262" y="1265530"/>
            <a:ext cx="395835" cy="53400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штриховая вправо 6">
            <a:extLst>
              <a:ext uri="{FF2B5EF4-FFF2-40B4-BE49-F238E27FC236}">
                <a16:creationId xmlns:a16="http://schemas.microsoft.com/office/drawing/2014/main" id="{AFEBF77B-990B-BF92-000D-B61E1673AA60}"/>
              </a:ext>
            </a:extLst>
          </p:cNvPr>
          <p:cNvSpPr/>
          <p:nvPr/>
        </p:nvSpPr>
        <p:spPr>
          <a:xfrm>
            <a:off x="7241777" y="1225745"/>
            <a:ext cx="395835" cy="53400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71A805D-DEFE-E0C3-3455-9A2510D26E74}"/>
              </a:ext>
            </a:extLst>
          </p:cNvPr>
          <p:cNvSpPr txBox="1">
            <a:spLocks/>
          </p:cNvSpPr>
          <p:nvPr/>
        </p:nvSpPr>
        <p:spPr>
          <a:xfrm>
            <a:off x="7241777" y="1086756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0E0E0"/>
                </a:solidFill>
              </a:rPr>
              <a:t>Views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B3E329-08C6-B695-47EE-58D8BF30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50" y="1898743"/>
            <a:ext cx="4715533" cy="27054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B862C9-97A3-66B2-BF38-085F3B50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2" y="1995287"/>
            <a:ext cx="5163271" cy="2867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5D3BD5-3313-EFA5-24C0-B30A5D80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948" y="4684385"/>
            <a:ext cx="6039693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6D32A0F-4B1A-478F-48EA-B08A4483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1" y="1387230"/>
            <a:ext cx="5327047" cy="16290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835076-82D5-5986-526F-967CF0DD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0" y="4109609"/>
            <a:ext cx="2981741" cy="2133898"/>
          </a:xfrm>
          <a:prstGeom prst="rect">
            <a:avLst/>
          </a:prstGeom>
        </p:spPr>
      </p:pic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5FE0319F-69C7-13CA-BDCE-751EB3A03472}"/>
              </a:ext>
            </a:extLst>
          </p:cNvPr>
          <p:cNvSpPr/>
          <p:nvPr/>
        </p:nvSpPr>
        <p:spPr>
          <a:xfrm>
            <a:off x="4438823" y="1160731"/>
            <a:ext cx="4722363" cy="4494662"/>
          </a:xfrm>
          <a:prstGeom prst="pi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CA3E3043-6D5D-171B-F83C-51AC21485BE4}"/>
              </a:ext>
            </a:extLst>
          </p:cNvPr>
          <p:cNvSpPr/>
          <p:nvPr/>
        </p:nvSpPr>
        <p:spPr>
          <a:xfrm rot="12682134">
            <a:off x="7033869" y="724409"/>
            <a:ext cx="1322330" cy="1999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49F839C-3C66-F62E-D23E-71BEA06D4F05}"/>
              </a:ext>
            </a:extLst>
          </p:cNvPr>
          <p:cNvSpPr/>
          <p:nvPr/>
        </p:nvSpPr>
        <p:spPr>
          <a:xfrm rot="1882134">
            <a:off x="7590681" y="610759"/>
            <a:ext cx="1276537" cy="51806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4E2BC7E1-30A3-99F3-BA57-EE7CCE45D4A1}"/>
              </a:ext>
            </a:extLst>
          </p:cNvPr>
          <p:cNvSpPr/>
          <p:nvPr/>
        </p:nvSpPr>
        <p:spPr>
          <a:xfrm rot="15377535">
            <a:off x="7719597" y="1548144"/>
            <a:ext cx="1322330" cy="1999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3D2F810-C9DA-C2FA-4D86-DC28D1E7E6BD}"/>
              </a:ext>
            </a:extLst>
          </p:cNvPr>
          <p:cNvSpPr/>
          <p:nvPr/>
        </p:nvSpPr>
        <p:spPr>
          <a:xfrm rot="4577535">
            <a:off x="8696689" y="2067278"/>
            <a:ext cx="1276537" cy="51806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38610-806D-FAE7-C616-C605FADD7E0C}"/>
              </a:ext>
            </a:extLst>
          </p:cNvPr>
          <p:cNvSpPr txBox="1"/>
          <p:nvPr/>
        </p:nvSpPr>
        <p:spPr>
          <a:xfrm>
            <a:off x="5709009" y="4525108"/>
            <a:ext cx="1710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E0E0E0"/>
                </a:solidFill>
              </a:rPr>
              <a:t>Content </a:t>
            </a:r>
            <a:endParaRPr lang="ru-RU" sz="3200" dirty="0">
              <a:solidFill>
                <a:srgbClr val="E0E0E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088EC-405F-D747-D10A-7FABE930D511}"/>
              </a:ext>
            </a:extLst>
          </p:cNvPr>
          <p:cNvSpPr txBox="1"/>
          <p:nvPr/>
        </p:nvSpPr>
        <p:spPr>
          <a:xfrm>
            <a:off x="7657379" y="707172"/>
            <a:ext cx="112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E0E0E0"/>
                </a:solidFill>
              </a:rPr>
              <a:t>Error </a:t>
            </a:r>
            <a:endParaRPr lang="ru-RU" sz="3200" dirty="0">
              <a:solidFill>
                <a:srgbClr val="E0E0E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A24D7-B653-A6AA-C61D-04A4083F3F91}"/>
              </a:ext>
            </a:extLst>
          </p:cNvPr>
          <p:cNvSpPr txBox="1"/>
          <p:nvPr/>
        </p:nvSpPr>
        <p:spPr>
          <a:xfrm>
            <a:off x="8516828" y="2057565"/>
            <a:ext cx="1167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E0E0E0"/>
                </a:solidFill>
              </a:rPr>
              <a:t>Filter </a:t>
            </a:r>
            <a:endParaRPr lang="ru-RU" sz="3200" dirty="0">
              <a:solidFill>
                <a:srgbClr val="E0E0E0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8F86792-6E57-6069-D643-0C4DA38F6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413" y="2376891"/>
            <a:ext cx="2062342" cy="2062342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9EB439A-B647-6FA7-A330-F3030FAAB8D1}"/>
              </a:ext>
            </a:extLst>
          </p:cNvPr>
          <p:cNvSpPr txBox="1">
            <a:spLocks/>
          </p:cNvSpPr>
          <p:nvPr/>
        </p:nvSpPr>
        <p:spPr>
          <a:xfrm>
            <a:off x="4079574" y="298219"/>
            <a:ext cx="3054940" cy="7146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Redux-store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E628D55F-D9A6-EF22-2E26-809885D0B1DF}"/>
              </a:ext>
            </a:extLst>
          </p:cNvPr>
          <p:cNvSpPr txBox="1">
            <a:spLocks/>
          </p:cNvSpPr>
          <p:nvPr/>
        </p:nvSpPr>
        <p:spPr>
          <a:xfrm>
            <a:off x="1248683" y="192612"/>
            <a:ext cx="2241974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Logic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5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одежда, человек, Человеческое лиц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1F5A42-94C3-F7E5-A13E-5953D709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28" y="765754"/>
            <a:ext cx="4752719" cy="49389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33C9B-FB26-12F8-5A75-244CD608A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4913" y="2189538"/>
            <a:ext cx="2691348" cy="26913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501" y="243638"/>
            <a:ext cx="2241974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Logic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A1CDC-1850-4DF0-54BE-79640B0A3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745" y="1333082"/>
            <a:ext cx="2909182" cy="29091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120E1A-1910-D996-D599-D49E1BA30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1117" y="1220598"/>
            <a:ext cx="2314614" cy="23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4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0091A05-EB77-2DCC-F2F4-335EECD9B73B}"/>
              </a:ext>
            </a:extLst>
          </p:cNvPr>
          <p:cNvSpPr txBox="1">
            <a:spLocks/>
          </p:cNvSpPr>
          <p:nvPr/>
        </p:nvSpPr>
        <p:spPr>
          <a:xfrm>
            <a:off x="366801" y="213760"/>
            <a:ext cx="2241974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Redux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E9901-64BA-899A-2DF0-805B7A3C9EE1}"/>
              </a:ext>
            </a:extLst>
          </p:cNvPr>
          <p:cNvSpPr txBox="1">
            <a:spLocks/>
          </p:cNvSpPr>
          <p:nvPr/>
        </p:nvSpPr>
        <p:spPr>
          <a:xfrm>
            <a:off x="-239884" y="1008605"/>
            <a:ext cx="8454810" cy="1469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Structure de Content</a:t>
            </a:r>
            <a:r>
              <a:rPr lang="ru-RU" sz="48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-</a:t>
            </a:r>
            <a:r>
              <a:rPr lang="en-GB" sz="48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Slice</a:t>
            </a:r>
            <a:endParaRPr lang="ru-RU" sz="48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  <a:p>
            <a:endParaRPr lang="ru-RU" sz="48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981EF-09E8-EE59-B308-0DFB9E23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1" y="2463309"/>
            <a:ext cx="4782217" cy="82879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EF6230F-D984-E17A-1CA4-B886EFA5B321}"/>
              </a:ext>
            </a:extLst>
          </p:cNvPr>
          <p:cNvSpPr txBox="1">
            <a:spLocks/>
          </p:cNvSpPr>
          <p:nvPr/>
        </p:nvSpPr>
        <p:spPr>
          <a:xfrm>
            <a:off x="523030" y="3825216"/>
            <a:ext cx="4657828" cy="5524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categories: {id:{}</a:t>
            </a:r>
            <a:r>
              <a:rPr lang="en-GB" sz="4400" dirty="0">
                <a:solidFill>
                  <a:srgbClr val="E0E0E0"/>
                </a:solidFill>
                <a:latin typeface="Consolas" panose="020B0609020204030204" pitchFamily="49" charset="0"/>
              </a:rPr>
              <a:t>,</a:t>
            </a:r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 id:{}</a:t>
            </a:r>
            <a:r>
              <a:rPr lang="en-GB" sz="4400" dirty="0">
                <a:solidFill>
                  <a:srgbClr val="E0E0E0"/>
                </a:solidFill>
                <a:latin typeface="Consolas" panose="020B0609020204030204" pitchFamily="49" charset="0"/>
              </a:rPr>
              <a:t>,…</a:t>
            </a:r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4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9822DAE-0B92-FD23-EBAC-97582A1071DD}"/>
              </a:ext>
            </a:extLst>
          </p:cNvPr>
          <p:cNvSpPr txBox="1">
            <a:spLocks/>
          </p:cNvSpPr>
          <p:nvPr/>
        </p:nvSpPr>
        <p:spPr>
          <a:xfrm>
            <a:off x="7714487" y="3825216"/>
            <a:ext cx="4657828" cy="6747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notes: {id:{}</a:t>
            </a:r>
            <a:r>
              <a:rPr lang="en-GB" sz="4400" dirty="0">
                <a:solidFill>
                  <a:srgbClr val="E0E0E0"/>
                </a:solidFill>
                <a:latin typeface="Consolas" panose="020B0609020204030204" pitchFamily="49" charset="0"/>
              </a:rPr>
              <a:t>,</a:t>
            </a:r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 id:{}</a:t>
            </a:r>
            <a:r>
              <a:rPr lang="en-GB" sz="4400" dirty="0">
                <a:solidFill>
                  <a:srgbClr val="E0E0E0"/>
                </a:solidFill>
                <a:latin typeface="Consolas" panose="020B0609020204030204" pitchFamily="49" charset="0"/>
              </a:rPr>
              <a:t>,…</a:t>
            </a:r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4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94702A-E96A-FED2-4FEB-49B68619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0" y="4524645"/>
            <a:ext cx="6811326" cy="16099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86DD83-88E3-6526-E99F-95737CA96AC3}"/>
              </a:ext>
            </a:extLst>
          </p:cNvPr>
          <p:cNvSpPr txBox="1">
            <a:spLocks/>
          </p:cNvSpPr>
          <p:nvPr/>
        </p:nvSpPr>
        <p:spPr>
          <a:xfrm>
            <a:off x="2033108" y="5296921"/>
            <a:ext cx="4657828" cy="5524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*category</a:t>
            </a:r>
            <a:endParaRPr lang="ru-RU" sz="2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6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8F5BBD-C93E-548B-1082-7DF5C201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15" y="3821355"/>
            <a:ext cx="9116697" cy="28864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54E491-B1D5-0776-A07A-D9E6FC26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15" y="3898131"/>
            <a:ext cx="2362530" cy="12098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FBD04-E298-E654-1589-6A9A188C1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1" y="184340"/>
            <a:ext cx="9516803" cy="336279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0091A05-EB77-2DCC-F2F4-335EECD9B73B}"/>
              </a:ext>
            </a:extLst>
          </p:cNvPr>
          <p:cNvSpPr txBox="1">
            <a:spLocks/>
          </p:cNvSpPr>
          <p:nvPr/>
        </p:nvSpPr>
        <p:spPr>
          <a:xfrm>
            <a:off x="-232497" y="-332479"/>
            <a:ext cx="6585246" cy="1195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Structure des element</a:t>
            </a:r>
            <a:endParaRPr lang="ru-RU" sz="4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8774B3-27C4-233F-33B6-DC972821DCCF}"/>
              </a:ext>
            </a:extLst>
          </p:cNvPr>
          <p:cNvSpPr txBox="1">
            <a:spLocks/>
          </p:cNvSpPr>
          <p:nvPr/>
        </p:nvSpPr>
        <p:spPr>
          <a:xfrm>
            <a:off x="264159" y="3437696"/>
            <a:ext cx="6676846" cy="9787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uuid</a:t>
            </a:r>
            <a:r>
              <a:rPr lang="en-GB" sz="40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 : {</a:t>
            </a:r>
            <a:r>
              <a:rPr lang="en-GB" sz="40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key:valeur</a:t>
            </a:r>
            <a:r>
              <a:rPr lang="en-GB" sz="4000" dirty="0">
                <a:solidFill>
                  <a:srgbClr val="E0E0E0"/>
                </a:solidFill>
                <a:latin typeface="Consolas" panose="020B0609020204030204" pitchFamily="49" charset="0"/>
              </a:rPr>
              <a:t>,…</a:t>
            </a:r>
            <a:r>
              <a:rPr lang="en-GB" sz="40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40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5D16E2-8C58-96DB-F884-C95777A3F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5228" y="1534094"/>
            <a:ext cx="360141" cy="21666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09B00A-269B-82F0-C58B-D45BF4A2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15" y="5487926"/>
            <a:ext cx="2362530" cy="1209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7612C6-78F4-A9D7-1D1C-B48216792C91}"/>
              </a:ext>
            </a:extLst>
          </p:cNvPr>
          <p:cNvSpPr txBox="1"/>
          <p:nvPr/>
        </p:nvSpPr>
        <p:spPr>
          <a:xfrm>
            <a:off x="8596738" y="1662962"/>
            <a:ext cx="2264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E0E0E0"/>
                </a:solidFill>
              </a:rPr>
              <a:t>categories</a:t>
            </a:r>
            <a:endParaRPr lang="ru-RU" sz="3600" dirty="0">
              <a:solidFill>
                <a:srgbClr val="E0E0E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4F2CE-D221-2F9B-D393-D65853448DFC}"/>
              </a:ext>
            </a:extLst>
          </p:cNvPr>
          <p:cNvSpPr txBox="1"/>
          <p:nvPr/>
        </p:nvSpPr>
        <p:spPr>
          <a:xfrm>
            <a:off x="3060126" y="6051439"/>
            <a:ext cx="1084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E0E0E0"/>
                </a:solidFill>
              </a:rPr>
              <a:t>note</a:t>
            </a:r>
            <a:endParaRPr lang="ru-RU" sz="3600" dirty="0">
              <a:solidFill>
                <a:srgbClr val="E0E0E0"/>
              </a:solidFill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ED483B1-63D9-527F-23B3-DE2DD86BC6E8}"/>
              </a:ext>
            </a:extLst>
          </p:cNvPr>
          <p:cNvSpPr txBox="1">
            <a:spLocks/>
          </p:cNvSpPr>
          <p:nvPr/>
        </p:nvSpPr>
        <p:spPr>
          <a:xfrm>
            <a:off x="9557692" y="160230"/>
            <a:ext cx="2634308" cy="647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44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4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uuid</a:t>
            </a:r>
            <a:endParaRPr lang="ru-RU" sz="44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C50AC12-9F21-2638-29FA-CF11D9085786}"/>
              </a:ext>
            </a:extLst>
          </p:cNvPr>
          <p:cNvCxnSpPr>
            <a:cxnSpLocks/>
          </p:cNvCxnSpPr>
          <p:nvPr/>
        </p:nvCxnSpPr>
        <p:spPr>
          <a:xfrm flipH="1">
            <a:off x="9352904" y="5845348"/>
            <a:ext cx="924571" cy="49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B8479D-A49E-A9F0-5614-920539C9E4C9}"/>
              </a:ext>
            </a:extLst>
          </p:cNvPr>
          <p:cNvSpPr txBox="1"/>
          <p:nvPr/>
        </p:nvSpPr>
        <p:spPr>
          <a:xfrm>
            <a:off x="10289448" y="555565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{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GB" dirty="0">
                <a:solidFill>
                  <a:schemeClr val="bg2"/>
                </a:solidFill>
              </a:rPr>
              <a:t>}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8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179" y="302194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Create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B85F-4CD2-1B38-1E9C-38A1B21AE3A1}"/>
              </a:ext>
            </a:extLst>
          </p:cNvPr>
          <p:cNvSpPr txBox="1"/>
          <p:nvPr/>
        </p:nvSpPr>
        <p:spPr>
          <a:xfrm>
            <a:off x="4882099" y="1352876"/>
            <a:ext cx="4904302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addNewCategoryAsync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createAsyncThunk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05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"content/</a:t>
            </a:r>
            <a:r>
              <a:rPr lang="en-GB" sz="105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addNewCategoryAsync</a:t>
            </a:r>
            <a:r>
              <a:rPr lang="en-GB" sz="105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uuidv4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GB" sz="105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05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/categories/"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7E66-3CEE-83F4-09A4-5C7C47221E8A}"/>
              </a:ext>
            </a:extLst>
          </p:cNvPr>
          <p:cNvSpPr txBox="1"/>
          <p:nvPr/>
        </p:nvSpPr>
        <p:spPr>
          <a:xfrm>
            <a:off x="1074069" y="3960251"/>
            <a:ext cx="8279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"categories/"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views.</a:t>
            </a:r>
            <a:r>
              <a:rPr lang="en-US" sz="14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CategoryListCreate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.as_view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"category-list"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96233-6B60-9AF8-B97F-8250F960EA26}"/>
              </a:ext>
            </a:extLst>
          </p:cNvPr>
          <p:cNvSpPr txBox="1"/>
          <p:nvPr/>
        </p:nvSpPr>
        <p:spPr>
          <a:xfrm>
            <a:off x="-2" y="1582867"/>
            <a:ext cx="4495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handleAddNewCategory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addNewCategoryAsync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6F8B8202-DC6F-3D6E-1F17-B49CB646C0AA}"/>
              </a:ext>
            </a:extLst>
          </p:cNvPr>
          <p:cNvSpPr/>
          <p:nvPr/>
        </p:nvSpPr>
        <p:spPr>
          <a:xfrm>
            <a:off x="3623822" y="1521539"/>
            <a:ext cx="1258277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9A09A06-8E74-B514-5D15-3651120EDF73}"/>
              </a:ext>
            </a:extLst>
          </p:cNvPr>
          <p:cNvSpPr/>
          <p:nvPr/>
        </p:nvSpPr>
        <p:spPr>
          <a:xfrm rot="5400000">
            <a:off x="5288106" y="3365178"/>
            <a:ext cx="645551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BA520B36-DB9A-CD0C-F3FA-AF4E0FF6A7C6}"/>
              </a:ext>
            </a:extLst>
          </p:cNvPr>
          <p:cNvSpPr/>
          <p:nvPr/>
        </p:nvSpPr>
        <p:spPr>
          <a:xfrm rot="5400000">
            <a:off x="1925124" y="4409808"/>
            <a:ext cx="645551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FCCE71-32F5-2BCF-3C08-EA54DB91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4" y="5004881"/>
            <a:ext cx="2905530" cy="704948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471089EC-CE60-6375-48CE-B1F2E16A8BDF}"/>
              </a:ext>
            </a:extLst>
          </p:cNvPr>
          <p:cNvSpPr/>
          <p:nvPr/>
        </p:nvSpPr>
        <p:spPr>
          <a:xfrm>
            <a:off x="3866662" y="5130708"/>
            <a:ext cx="1258277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7C087-6BFE-9047-5818-D4C294434255}"/>
              </a:ext>
            </a:extLst>
          </p:cNvPr>
          <p:cNvSpPr txBox="1"/>
          <p:nvPr/>
        </p:nvSpPr>
        <p:spPr>
          <a:xfrm>
            <a:off x="4972050" y="4707738"/>
            <a:ext cx="71437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addCase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addNewCategoryAsync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fulfilled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payload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name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icon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content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7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98" y="160935"/>
            <a:ext cx="1559928" cy="595797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Note</a:t>
            </a:r>
            <a:endParaRPr lang="ru-RU" sz="40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6F8B8202-DC6F-3D6E-1F17-B49CB646C0AA}"/>
              </a:ext>
            </a:extLst>
          </p:cNvPr>
          <p:cNvSpPr/>
          <p:nvPr/>
        </p:nvSpPr>
        <p:spPr>
          <a:xfrm>
            <a:off x="4642997" y="1735929"/>
            <a:ext cx="1258277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9A09A06-8E74-B514-5D15-3651120EDF73}"/>
              </a:ext>
            </a:extLst>
          </p:cNvPr>
          <p:cNvSpPr/>
          <p:nvPr/>
        </p:nvSpPr>
        <p:spPr>
          <a:xfrm rot="9403116">
            <a:off x="5154636" y="3184926"/>
            <a:ext cx="1170430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BA520B36-DB9A-CD0C-F3FA-AF4E0FF6A7C6}"/>
              </a:ext>
            </a:extLst>
          </p:cNvPr>
          <p:cNvSpPr/>
          <p:nvPr/>
        </p:nvSpPr>
        <p:spPr>
          <a:xfrm rot="21415539">
            <a:off x="2801071" y="5025938"/>
            <a:ext cx="645551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471089EC-CE60-6375-48CE-B1F2E16A8BDF}"/>
              </a:ext>
            </a:extLst>
          </p:cNvPr>
          <p:cNvSpPr/>
          <p:nvPr/>
        </p:nvSpPr>
        <p:spPr>
          <a:xfrm rot="5400000">
            <a:off x="7593784" y="5140623"/>
            <a:ext cx="639315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7633BA-CD85-B144-BA03-263EC40EFFA4}"/>
              </a:ext>
            </a:extLst>
          </p:cNvPr>
          <p:cNvSpPr txBox="1">
            <a:spLocks/>
          </p:cNvSpPr>
          <p:nvPr/>
        </p:nvSpPr>
        <p:spPr>
          <a:xfrm>
            <a:off x="596142" y="314152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Create</a:t>
            </a:r>
            <a:r>
              <a:rPr lang="ru-RU" b="1" dirty="0">
                <a:solidFill>
                  <a:srgbClr val="E0E0E0"/>
                </a:solidFill>
                <a:latin typeface="Aptos SemiBold" panose="020F0502020204030204" pitchFamily="34" charset="0"/>
              </a:rPr>
              <a:t> 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84B1342-E792-BD83-8878-6E002B293468}"/>
              </a:ext>
            </a:extLst>
          </p:cNvPr>
          <p:cNvSpPr txBox="1">
            <a:spLocks/>
          </p:cNvSpPr>
          <p:nvPr/>
        </p:nvSpPr>
        <p:spPr>
          <a:xfrm>
            <a:off x="5536635" y="152400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BBC89-67EF-0B76-939F-FC2CBC62666A}"/>
              </a:ext>
            </a:extLst>
          </p:cNvPr>
          <p:cNvSpPr txBox="1"/>
          <p:nvPr/>
        </p:nvSpPr>
        <p:spPr>
          <a:xfrm>
            <a:off x="-438687" y="1098924"/>
            <a:ext cx="669607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>
                <a:solidFill>
                  <a:srgbClr val="3691FF"/>
                </a:solidFill>
                <a:effectLst/>
                <a:latin typeface="Consolas" panose="020B0609020204030204" pitchFamily="49" charset="0"/>
              </a:rPr>
              <a:t>&lt;div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100" b="0" i="1" dirty="0" err="1">
                <a:solidFill>
                  <a:srgbClr val="FF936A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GB" sz="11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`notes-nested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areNestedNotesVisible</a:t>
            </a:r>
            <a:r>
              <a:rPr lang="en-GB" sz="11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1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 "expanded"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1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 ""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>
                <a:solidFill>
                  <a:srgbClr val="3691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1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isAddingNewNestedNote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thatNoteSelected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3691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1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NewNote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100" b="0" i="1" dirty="0" err="1">
                <a:solidFill>
                  <a:srgbClr val="FF936A"/>
                </a:solidFill>
                <a:effectLst/>
                <a:latin typeface="Consolas" panose="020B0609020204030204" pitchFamily="49" charset="0"/>
              </a:rPr>
              <a:t>onClose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GB" sz="11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onClose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100" b="0" i="1" dirty="0" err="1">
                <a:solidFill>
                  <a:srgbClr val="FF936A"/>
                </a:solidFill>
                <a:effectLst/>
                <a:latin typeface="Consolas" panose="020B0609020204030204" pitchFamily="49" charset="0"/>
              </a:rPr>
              <a:t>parentId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GB" sz="11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100" b="0" i="1" dirty="0">
                <a:solidFill>
                  <a:srgbClr val="FF936A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GB" sz="11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100" b="0" i="1" dirty="0">
                <a:solidFill>
                  <a:srgbClr val="FF936A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={[...</a:t>
            </a:r>
            <a:r>
              <a:rPr lang="en-GB" sz="11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]}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i="1" dirty="0">
                <a:solidFill>
                  <a:srgbClr val="636D83"/>
                </a:solidFill>
                <a:effectLst/>
                <a:latin typeface="Consolas" panose="020B0609020204030204" pitchFamily="49" charset="0"/>
              </a:rPr>
              <a:t>//     ADDING A NEW PATH TO NOTE PATH DIRECTION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3691FF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1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AE97A-5416-362E-C484-2020D8CF180D}"/>
              </a:ext>
            </a:extLst>
          </p:cNvPr>
          <p:cNvSpPr txBox="1"/>
          <p:nvPr/>
        </p:nvSpPr>
        <p:spPr>
          <a:xfrm>
            <a:off x="5023999" y="737014"/>
            <a:ext cx="63150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addNewNoteAsync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choosenCategoryId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parentId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parent_note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parentId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"empty note"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B8886-97C0-7D96-689F-5EB110948407}"/>
              </a:ext>
            </a:extLst>
          </p:cNvPr>
          <p:cNvSpPr txBox="1"/>
          <p:nvPr/>
        </p:nvSpPr>
        <p:spPr>
          <a:xfrm>
            <a:off x="3244729" y="4687442"/>
            <a:ext cx="717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"notes/"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views.</a:t>
            </a:r>
            <a:r>
              <a:rPr lang="en-US" sz="14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NoteListCreate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.as_view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"note-list"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04207-9981-3D36-913C-B45C13AB6697}"/>
              </a:ext>
            </a:extLst>
          </p:cNvPr>
          <p:cNvSpPr txBox="1"/>
          <p:nvPr/>
        </p:nvSpPr>
        <p:spPr>
          <a:xfrm>
            <a:off x="0" y="3390821"/>
            <a:ext cx="63150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addNewNoteAsync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createAsyncThunk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"note/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addNewNote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parent_note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uuidv4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/notes/"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parent_note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parent_note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05F9A3E-D64C-7BC9-C08B-53DEB21A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60" y="5891734"/>
            <a:ext cx="2210108" cy="400106"/>
          </a:xfrm>
          <a:prstGeom prst="rect">
            <a:avLst/>
          </a:prstGeom>
        </p:spPr>
      </p:pic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5B174E14-37BB-1A21-4E95-AFD1EEE2C169}"/>
              </a:ext>
            </a:extLst>
          </p:cNvPr>
          <p:cNvSpPr/>
          <p:nvPr/>
        </p:nvSpPr>
        <p:spPr>
          <a:xfrm rot="21388660">
            <a:off x="8993642" y="5797207"/>
            <a:ext cx="639315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17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98" y="160935"/>
            <a:ext cx="1559928" cy="595797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E0E0E0"/>
                </a:solidFill>
                <a:latin typeface="Aptos SemiBold" panose="020F0502020204030204" pitchFamily="34" charset="0"/>
              </a:rPr>
              <a:t>Note</a:t>
            </a:r>
            <a:endParaRPr lang="ru-RU" sz="40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7633BA-CD85-B144-BA03-263EC40EFFA4}"/>
              </a:ext>
            </a:extLst>
          </p:cNvPr>
          <p:cNvSpPr txBox="1">
            <a:spLocks/>
          </p:cNvSpPr>
          <p:nvPr/>
        </p:nvSpPr>
        <p:spPr>
          <a:xfrm>
            <a:off x="596142" y="314152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Create</a:t>
            </a:r>
            <a:r>
              <a:rPr lang="ru-RU" b="1" dirty="0">
                <a:solidFill>
                  <a:srgbClr val="E0E0E0"/>
                </a:solidFill>
                <a:latin typeface="Aptos SemiBold" panose="020F0502020204030204" pitchFamily="34" charset="0"/>
              </a:rPr>
              <a:t> 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84B1342-E792-BD83-8878-6E002B293468}"/>
              </a:ext>
            </a:extLst>
          </p:cNvPr>
          <p:cNvSpPr txBox="1">
            <a:spLocks/>
          </p:cNvSpPr>
          <p:nvPr/>
        </p:nvSpPr>
        <p:spPr>
          <a:xfrm>
            <a:off x="5536635" y="152400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EF13F-4086-10F3-BF52-ACABF895A606}"/>
              </a:ext>
            </a:extLst>
          </p:cNvPr>
          <p:cNvSpPr txBox="1"/>
          <p:nvPr/>
        </p:nvSpPr>
        <p:spPr>
          <a:xfrm>
            <a:off x="270997" y="1202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addCase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addNewNoteAsync</a:t>
            </a:r>
            <a:r>
              <a:rPr lang="en-US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fulfilled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C24C-7B06-7510-3809-1283432D9971}"/>
              </a:ext>
            </a:extLst>
          </p:cNvPr>
          <p:cNvSpPr txBox="1"/>
          <p:nvPr/>
        </p:nvSpPr>
        <p:spPr>
          <a:xfrm>
            <a:off x="-781050" y="19993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findNestedObject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5CACB-F293-B0C1-39A9-F33C6E064DFA}"/>
              </a:ext>
            </a:extLst>
          </p:cNvPr>
          <p:cNvSpPr txBox="1"/>
          <p:nvPr/>
        </p:nvSpPr>
        <p:spPr>
          <a:xfrm>
            <a:off x="1710613" y="2824429"/>
            <a:ext cx="501403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category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id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level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title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content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is_favorite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show_nested_notes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tags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created_at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last_modified_at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status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parent_note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path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nestedNotes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{},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0B9CCE-C843-F780-BC19-94AD75438E22}"/>
              </a:ext>
            </a:extLst>
          </p:cNvPr>
          <p:cNvSpPr txBox="1"/>
          <p:nvPr/>
        </p:nvSpPr>
        <p:spPr>
          <a:xfrm>
            <a:off x="5001732" y="2844224"/>
            <a:ext cx="71251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findNestedObject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nestedNotes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4D11066C-8727-2D74-F9DB-61661603513A}"/>
              </a:ext>
            </a:extLst>
          </p:cNvPr>
          <p:cNvSpPr/>
          <p:nvPr/>
        </p:nvSpPr>
        <p:spPr>
          <a:xfrm rot="5400000">
            <a:off x="4449105" y="409262"/>
            <a:ext cx="639315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340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614" y="328513"/>
            <a:ext cx="7234753" cy="1427859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Application de note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7B00F-FC66-EFB3-8EBA-F02C822E03F9}"/>
              </a:ext>
            </a:extLst>
          </p:cNvPr>
          <p:cNvSpPr txBox="1"/>
          <p:nvPr/>
        </p:nvSpPr>
        <p:spPr>
          <a:xfrm>
            <a:off x="1253684" y="2439951"/>
            <a:ext cx="85941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E0E0E0"/>
                </a:solidFill>
              </a:rPr>
              <a:t>Objectives 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E0E0E0"/>
                </a:solidFill>
              </a:rPr>
              <a:t>Création des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E0E0E0"/>
                </a:solidFill>
              </a:rPr>
              <a:t>Possibilités de modification de notes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E0E0E0"/>
                </a:solidFill>
              </a:rPr>
              <a:t>Groupement de notes par catégories ou par favorite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E0E0E0"/>
                </a:solidFill>
              </a:rPr>
              <a:t>Recherche de notes</a:t>
            </a:r>
            <a:endParaRPr lang="en-GB" sz="2800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02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7894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Read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1530F-C96D-9986-B025-2D7F2BAE307C}"/>
              </a:ext>
            </a:extLst>
          </p:cNvPr>
          <p:cNvSpPr txBox="1"/>
          <p:nvPr/>
        </p:nvSpPr>
        <p:spPr>
          <a:xfrm>
            <a:off x="104775" y="1233011"/>
            <a:ext cx="5419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fetchNotes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59DD094-4F0C-276A-4758-A161529A5008}"/>
              </a:ext>
            </a:extLst>
          </p:cNvPr>
          <p:cNvSpPr/>
          <p:nvPr/>
        </p:nvSpPr>
        <p:spPr>
          <a:xfrm>
            <a:off x="3343275" y="1846109"/>
            <a:ext cx="738724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A8D43-0B0C-3B57-9A11-897CEE3EA43D}"/>
              </a:ext>
            </a:extLst>
          </p:cNvPr>
          <p:cNvSpPr txBox="1"/>
          <p:nvPr/>
        </p:nvSpPr>
        <p:spPr>
          <a:xfrm>
            <a:off x="4676774" y="1844156"/>
            <a:ext cx="6781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fetchNotes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createAsyncThunk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"note/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fetchNotes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/notes/"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703DF9E-0AA2-8742-A743-BC8A634CBF08}"/>
              </a:ext>
            </a:extLst>
          </p:cNvPr>
          <p:cNvSpPr/>
          <p:nvPr/>
        </p:nvSpPr>
        <p:spPr>
          <a:xfrm rot="5400000">
            <a:off x="5265419" y="2934816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EBEF7-5631-92C2-241F-4FAE3BBFC7A6}"/>
              </a:ext>
            </a:extLst>
          </p:cNvPr>
          <p:cNvSpPr txBox="1"/>
          <p:nvPr/>
        </p:nvSpPr>
        <p:spPr>
          <a:xfrm>
            <a:off x="357187" y="3875002"/>
            <a:ext cx="1033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"notes/"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views.</a:t>
            </a:r>
            <a:r>
              <a:rPr lang="en-US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NoteListCreate</a:t>
            </a:r>
            <a:r>
              <a:rPr lang="en-US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.as_view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"note-list"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340D0A82-8929-4999-E203-12DC4C061670}"/>
              </a:ext>
            </a:extLst>
          </p:cNvPr>
          <p:cNvSpPr/>
          <p:nvPr/>
        </p:nvSpPr>
        <p:spPr>
          <a:xfrm>
            <a:off x="10306101" y="4009163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8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1F336CC-A118-2DE3-23EF-2BEFE2D58086}"/>
              </a:ext>
            </a:extLst>
          </p:cNvPr>
          <p:cNvSpPr txBox="1">
            <a:spLocks/>
          </p:cNvSpPr>
          <p:nvPr/>
        </p:nvSpPr>
        <p:spPr>
          <a:xfrm>
            <a:off x="-314325" y="220133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Read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34E8D-5762-43F8-3981-5FDC3E53610B}"/>
              </a:ext>
            </a:extLst>
          </p:cNvPr>
          <p:cNvSpPr txBox="1"/>
          <p:nvPr/>
        </p:nvSpPr>
        <p:spPr>
          <a:xfrm>
            <a:off x="1782364" y="1378357"/>
            <a:ext cx="6110289" cy="5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addCase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fetchNotes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fulfilled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payload</a:t>
            </a:r>
            <a:endParaRPr lang="en-GB" sz="1050" b="0" dirty="0">
              <a:solidFill>
                <a:srgbClr val="CE9887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updatedNotes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nestedNotes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is_favorite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favoriteCategoryId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nestedNotes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parentNotes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findNestedObject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path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parentNotes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GB" sz="105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parentNotes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5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05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{})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05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A6061EE7-DAB5-A01F-FC69-0F1058AC0A2C}"/>
              </a:ext>
            </a:extLst>
          </p:cNvPr>
          <p:cNvSpPr/>
          <p:nvPr/>
        </p:nvSpPr>
        <p:spPr>
          <a:xfrm>
            <a:off x="407074" y="3123337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F139C84-BF12-6756-B176-9B05DA43166F}"/>
              </a:ext>
            </a:extLst>
          </p:cNvPr>
          <p:cNvSpPr/>
          <p:nvPr/>
        </p:nvSpPr>
        <p:spPr>
          <a:xfrm>
            <a:off x="9606917" y="3123337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FA361-D3F5-A679-D9E3-E11F38EF1FBA}"/>
              </a:ext>
            </a:extLst>
          </p:cNvPr>
          <p:cNvSpPr txBox="1"/>
          <p:nvPr/>
        </p:nvSpPr>
        <p:spPr>
          <a:xfrm>
            <a:off x="4536281" y="222839"/>
            <a:ext cx="67127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findNestedObject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nestedNotes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6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179" y="368869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Read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74F485-2387-B947-787C-76E59BC0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" y="3377839"/>
            <a:ext cx="12192000" cy="31849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68882C-6935-A9C0-D065-B3A80971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399764"/>
            <a:ext cx="11601450" cy="17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179" y="302194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Modify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5FB9A-7756-BA12-0C06-B0E0B00DB6BF}"/>
              </a:ext>
            </a:extLst>
          </p:cNvPr>
          <p:cNvSpPr txBox="1"/>
          <p:nvPr/>
        </p:nvSpPr>
        <p:spPr>
          <a:xfrm>
            <a:off x="2233555" y="1534716"/>
            <a:ext cx="59579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modifyContentNoteAsync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createAsyncThunk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"note/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modifyContentNoteAsync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`/</a:t>
            </a:r>
            <a:r>
              <a:rPr lang="en-GB" sz="1200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/notes/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200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200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/`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94622-5323-89FE-B68E-C6F8E154FD6A}"/>
              </a:ext>
            </a:extLst>
          </p:cNvPr>
          <p:cNvSpPr txBox="1"/>
          <p:nvPr/>
        </p:nvSpPr>
        <p:spPr>
          <a:xfrm>
            <a:off x="752474" y="3988666"/>
            <a:ext cx="9534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title </a:t>
            </a:r>
            <a:r>
              <a:rPr lang="en-US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8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4188036-B5F0-34F3-0937-71EA2D9236D0}"/>
              </a:ext>
            </a:extLst>
          </p:cNvPr>
          <p:cNvSpPr txBox="1">
            <a:spLocks/>
          </p:cNvSpPr>
          <p:nvPr/>
        </p:nvSpPr>
        <p:spPr>
          <a:xfrm>
            <a:off x="109479" y="330769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Delete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A68C2-706F-63FE-8489-03364CD169D0}"/>
              </a:ext>
            </a:extLst>
          </p:cNvPr>
          <p:cNvSpPr txBox="1"/>
          <p:nvPr/>
        </p:nvSpPr>
        <p:spPr>
          <a:xfrm>
            <a:off x="1919287" y="1611690"/>
            <a:ext cx="87868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deleteNoteAsync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createAsyncThunk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"note/</a:t>
            </a:r>
            <a:r>
              <a:rPr lang="en-GB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deleteNoteAsync</a:t>
            </a:r>
            <a:r>
              <a:rPr lang="en-GB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i="1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`/</a:t>
            </a:r>
            <a:r>
              <a:rPr lang="en-GB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/notes/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/`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path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08BAC32-D700-BE14-CF75-EDB11DA5D7F3}"/>
              </a:ext>
            </a:extLst>
          </p:cNvPr>
          <p:cNvSpPr/>
          <p:nvPr/>
        </p:nvSpPr>
        <p:spPr>
          <a:xfrm rot="8666779">
            <a:off x="3515922" y="3082801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06053957-E7BA-4202-03D4-240F9AA6B906}"/>
              </a:ext>
            </a:extLst>
          </p:cNvPr>
          <p:cNvSpPr/>
          <p:nvPr/>
        </p:nvSpPr>
        <p:spPr>
          <a:xfrm rot="4133761">
            <a:off x="4834892" y="4349056"/>
            <a:ext cx="518158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91B08D-8DE6-F8C0-2EBF-FCB6A051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390"/>
          <a:stretch/>
        </p:blipFill>
        <p:spPr>
          <a:xfrm>
            <a:off x="40452" y="3644486"/>
            <a:ext cx="6491346" cy="552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833CF0-09C9-9115-3E30-71269D0A6BDA}"/>
              </a:ext>
            </a:extLst>
          </p:cNvPr>
          <p:cNvSpPr txBox="1"/>
          <p:nvPr/>
        </p:nvSpPr>
        <p:spPr>
          <a:xfrm>
            <a:off x="4714875" y="4543617"/>
            <a:ext cx="74009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findNestedObject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path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400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content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i="1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GB" sz="14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parentNote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F7E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4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796" y="148492"/>
            <a:ext cx="1624558" cy="96214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*git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C7CD1-A893-48ED-D6C8-A36D7950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01" y="0"/>
            <a:ext cx="6239692" cy="662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09D3BD-274F-BB21-BE4B-ABAD87D5FA27}"/>
              </a:ext>
            </a:extLst>
          </p:cNvPr>
          <p:cNvSpPr txBox="1"/>
          <p:nvPr/>
        </p:nvSpPr>
        <p:spPr>
          <a:xfrm>
            <a:off x="1900237" y="558284"/>
            <a:ext cx="8391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 err="1">
                <a:solidFill>
                  <a:schemeClr val="bg2"/>
                </a:solidFill>
              </a:rPr>
              <a:t>Principaux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problèmes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lors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de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la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création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d'un</a:t>
            </a:r>
            <a:r>
              <a:rPr lang="ru-RU" sz="3600" dirty="0">
                <a:solidFill>
                  <a:schemeClr val="bg2"/>
                </a:solidFill>
              </a:rPr>
              <a:t> </a:t>
            </a:r>
            <a:r>
              <a:rPr lang="ru-RU" sz="3600" dirty="0" err="1">
                <a:solidFill>
                  <a:schemeClr val="bg2"/>
                </a:solidFill>
              </a:rPr>
              <a:t>projet</a:t>
            </a:r>
            <a:r>
              <a:rPr lang="en-GB" sz="3600" dirty="0">
                <a:solidFill>
                  <a:schemeClr val="bg2"/>
                </a:solidFill>
              </a:rPr>
              <a:t>:</a:t>
            </a:r>
            <a:endParaRPr lang="ru-RU" sz="3600" dirty="0">
              <a:solidFill>
                <a:schemeClr val="bg2"/>
              </a:solidFill>
            </a:endParaRPr>
          </a:p>
        </p:txBody>
      </p:sp>
      <p:pic>
        <p:nvPicPr>
          <p:cNvPr id="8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37F2F75-30FA-7F92-4E8C-641FF08C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22" y="4051610"/>
            <a:ext cx="2127735" cy="208618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E1DABE6-2DC1-0101-F5F4-3C42513B03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5" y="1880215"/>
            <a:ext cx="1952320" cy="1952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14B9CC-C6FA-F0D1-B76C-2D4E6A88E804}"/>
              </a:ext>
            </a:extLst>
          </p:cNvPr>
          <p:cNvSpPr txBox="1"/>
          <p:nvPr/>
        </p:nvSpPr>
        <p:spPr>
          <a:xfrm>
            <a:off x="3915659" y="2569972"/>
            <a:ext cx="672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Fausse estimation du temps de réalisation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B63C8-0201-CBE5-8892-E11987FF26E7}"/>
              </a:ext>
            </a:extLst>
          </p:cNvPr>
          <p:cNvSpPr txBox="1"/>
          <p:nvPr/>
        </p:nvSpPr>
        <p:spPr>
          <a:xfrm>
            <a:off x="4285000" y="4904826"/>
            <a:ext cx="4426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bg2"/>
                </a:solidFill>
              </a:rPr>
              <a:t>Répartition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dirty="0" err="1">
                <a:solidFill>
                  <a:schemeClr val="bg2"/>
                </a:solidFill>
              </a:rPr>
              <a:t>en</a:t>
            </a:r>
            <a:r>
              <a:rPr lang="en-GB" sz="2800" dirty="0">
                <a:solidFill>
                  <a:schemeClr val="bg2"/>
                </a:solidFill>
              </a:rPr>
              <a:t> sous-</a:t>
            </a:r>
            <a:r>
              <a:rPr lang="en-GB" sz="2800" dirty="0" err="1">
                <a:solidFill>
                  <a:schemeClr val="bg2"/>
                </a:solidFill>
              </a:rPr>
              <a:t>tâches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2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8F74C5-9145-027F-E53B-1BFD746F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4086" y="3019867"/>
            <a:ext cx="839711" cy="8397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4C381D-FE7D-8FA3-01AC-BA756AD6A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987" y="3239349"/>
            <a:ext cx="457200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937EC7-C0FA-7C91-1509-AA25E297E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0840" y="3054908"/>
            <a:ext cx="826082" cy="8260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8582D6-717D-76A3-BBB2-83D6D576E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6175" y="2836941"/>
            <a:ext cx="1106786" cy="11067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C2ECAA-19C1-06B8-91BC-C28E71AAC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3073" y="3249583"/>
            <a:ext cx="457200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3A9E81-3A52-FADB-9C43-28DBBA6C9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2214" y="2647950"/>
            <a:ext cx="1562100" cy="15621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42514B-E5C1-FC9B-6AC6-810A11B885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3567" y="2877305"/>
            <a:ext cx="1181289" cy="1181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DE76A-9AD3-9F6C-744B-12D47C17E495}"/>
              </a:ext>
            </a:extLst>
          </p:cNvPr>
          <p:cNvSpPr txBox="1"/>
          <p:nvPr/>
        </p:nvSpPr>
        <p:spPr>
          <a:xfrm>
            <a:off x="751438" y="1041148"/>
            <a:ext cx="758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E0E0E0"/>
                </a:solidFill>
              </a:rPr>
              <a:t>Technologies utilisées dans le projet:</a:t>
            </a:r>
            <a:endParaRPr lang="ru-RU" sz="3600" dirty="0">
              <a:solidFill>
                <a:srgbClr val="E0E0E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C864F-7FF0-D3C1-4E6F-B63A95EAD7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5528" y="4635987"/>
            <a:ext cx="877571" cy="8775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2E0A1C-68A7-DE0B-A9B6-040DE2B0F1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6785" y="4599466"/>
            <a:ext cx="950614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82" y="598925"/>
            <a:ext cx="3638975" cy="61364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UI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CAE74-1973-E715-7E51-1BDEF4E4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1"/>
          <a:stretch/>
        </p:blipFill>
        <p:spPr>
          <a:xfrm>
            <a:off x="4127157" y="1465499"/>
            <a:ext cx="6993925" cy="20536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EEAEB1-1307-F3E9-8FC9-62401F8B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743"/>
          <a:stretch/>
        </p:blipFill>
        <p:spPr>
          <a:xfrm>
            <a:off x="679624" y="1443460"/>
            <a:ext cx="5144874" cy="2097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E4BDA4-6304-62CA-8EBB-168E2E78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579" y="3905304"/>
            <a:ext cx="4485503" cy="1877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FDE995-8A93-DB53-1665-6131D1638A2C}"/>
              </a:ext>
            </a:extLst>
          </p:cNvPr>
          <p:cNvSpPr txBox="1"/>
          <p:nvPr/>
        </p:nvSpPr>
        <p:spPr>
          <a:xfrm>
            <a:off x="2911680" y="4551535"/>
            <a:ext cx="3052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E0E0E0"/>
                </a:solidFill>
              </a:rPr>
              <a:t>Localisation </a:t>
            </a:r>
            <a:r>
              <a:rPr lang="ru-RU" sz="3200" dirty="0">
                <a:solidFill>
                  <a:srgbClr val="E0E0E0"/>
                </a:solidFill>
              </a:rPr>
              <a:t> </a:t>
            </a:r>
            <a:r>
              <a:rPr lang="en-GB" sz="3200" dirty="0">
                <a:solidFill>
                  <a:srgbClr val="E0E0E0"/>
                </a:solidFill>
              </a:rPr>
              <a:t>i18</a:t>
            </a:r>
            <a:endParaRPr lang="ru-RU" sz="3200" dirty="0">
              <a:solidFill>
                <a:srgbClr val="E0E0E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9178359-3A0B-5463-B55C-E421603DF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68" y="5247297"/>
            <a:ext cx="1467055" cy="14765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A3F514D-666C-4D91-36B5-614898459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392" y="5365846"/>
            <a:ext cx="2059769" cy="147658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5C1E43F-FA4F-CF23-21D5-FA45D2D68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061" y="5537849"/>
            <a:ext cx="1581371" cy="895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BB7FE-5F78-0525-519D-19EE5D60C9DD}"/>
              </a:ext>
            </a:extLst>
          </p:cNvPr>
          <p:cNvSpPr txBox="1"/>
          <p:nvPr/>
        </p:nvSpPr>
        <p:spPr>
          <a:xfrm>
            <a:off x="8468011" y="224193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32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 react-icons</a:t>
            </a:r>
            <a:endParaRPr lang="ru-RU" sz="3200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0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8D7DAFB-2428-8951-55D0-EDB7B2662A7E}"/>
              </a:ext>
            </a:extLst>
          </p:cNvPr>
          <p:cNvSpPr txBox="1">
            <a:spLocks/>
          </p:cNvSpPr>
          <p:nvPr/>
        </p:nvSpPr>
        <p:spPr>
          <a:xfrm>
            <a:off x="992440" y="688452"/>
            <a:ext cx="2926415" cy="6136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UI </a:t>
            </a:r>
            <a:r>
              <a:rPr lang="en-GB" b="1" dirty="0" err="1">
                <a:solidFill>
                  <a:srgbClr val="E0E0E0"/>
                </a:solidFill>
                <a:latin typeface="Aptos SemiBold" panose="020F0502020204030204" pitchFamily="34" charset="0"/>
              </a:rPr>
              <a:t>color</a:t>
            </a:r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 mode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6251F-DADC-9795-3D9A-42101A9D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808" r="1"/>
          <a:stretch/>
        </p:blipFill>
        <p:spPr>
          <a:xfrm>
            <a:off x="4755013" y="2985503"/>
            <a:ext cx="4732584" cy="19433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F6FB1B-27D1-2CEE-DFD4-52C2825E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0" y="5158411"/>
            <a:ext cx="6982799" cy="13717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922571-B9CF-0D10-BBEC-6F82B379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34" y="1316855"/>
            <a:ext cx="7287642" cy="14956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52FCCC-B5DB-DE02-006B-27C576916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89" y="944863"/>
            <a:ext cx="781159" cy="7144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244D0E-EFB2-BC66-9928-BBDAC5BC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792" y="825601"/>
            <a:ext cx="1360397" cy="98250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C422D1-AF3D-B8A3-BE36-9A4FE711E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458" y="1883405"/>
            <a:ext cx="4727063" cy="1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3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FD04F4F-7929-4AAC-6B89-2F98404AEBE0}"/>
              </a:ext>
            </a:extLst>
          </p:cNvPr>
          <p:cNvSpPr txBox="1">
            <a:spLocks/>
          </p:cNvSpPr>
          <p:nvPr/>
        </p:nvSpPr>
        <p:spPr>
          <a:xfrm>
            <a:off x="731278" y="579022"/>
            <a:ext cx="1201470" cy="6136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UI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15238-8A8C-3A6F-214D-7197E9005478}"/>
              </a:ext>
            </a:extLst>
          </p:cNvPr>
          <p:cNvSpPr txBox="1"/>
          <p:nvPr/>
        </p:nvSpPr>
        <p:spPr>
          <a:xfrm>
            <a:off x="1932748" y="579022"/>
            <a:ext cx="435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E0E0E0"/>
                </a:solidFill>
                <a:latin typeface="__Roboto_a48f64"/>
              </a:rPr>
              <a:t>i</a:t>
            </a:r>
            <a:r>
              <a:rPr lang="en-GB" sz="3200" b="0" i="0" dirty="0">
                <a:solidFill>
                  <a:srgbClr val="E0E0E0"/>
                </a:solidFill>
                <a:effectLst/>
                <a:latin typeface="__Roboto_a48f64"/>
              </a:rPr>
              <a:t>18n </a:t>
            </a:r>
            <a:r>
              <a:rPr lang="en-GB" sz="3200" b="1" i="0" dirty="0">
                <a:solidFill>
                  <a:srgbClr val="E0E0E0"/>
                </a:solidFill>
                <a:effectLst/>
                <a:latin typeface="__Roboto_a48f64"/>
              </a:rPr>
              <a:t>internationalization</a:t>
            </a:r>
            <a:endParaRPr lang="ru-RU" sz="3200" dirty="0">
              <a:solidFill>
                <a:srgbClr val="E0E0E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06EEB-EADD-7AEC-E47C-B49A628F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03" y="1169607"/>
            <a:ext cx="1638529" cy="46107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1B8DE3-74D8-4A95-9303-80018B84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5" y="1578345"/>
            <a:ext cx="2972215" cy="25816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474303-A68A-80A1-003C-55BE2D8F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23" y="1287622"/>
            <a:ext cx="3219899" cy="2772162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810AA90C-6DB3-84B0-F516-D43AC3E52F51}"/>
              </a:ext>
            </a:extLst>
          </p:cNvPr>
          <p:cNvSpPr/>
          <p:nvPr/>
        </p:nvSpPr>
        <p:spPr>
          <a:xfrm>
            <a:off x="2674926" y="2164824"/>
            <a:ext cx="1258277" cy="4532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FCD6F58-1AEA-5425-50F6-516EBDA9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78" y="4525731"/>
            <a:ext cx="4992201" cy="1588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FB1391-0604-185A-123F-6435E44CFE74}"/>
              </a:ext>
            </a:extLst>
          </p:cNvPr>
          <p:cNvSpPr txBox="1"/>
          <p:nvPr/>
        </p:nvSpPr>
        <p:spPr>
          <a:xfrm>
            <a:off x="9452263" y="261182"/>
            <a:ext cx="199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32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 i18n</a:t>
            </a:r>
            <a:endParaRPr lang="ru-RU" sz="3200" dirty="0">
              <a:solidFill>
                <a:srgbClr val="E0E0E0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C66F3B-F9AF-7320-2C3E-2A2EEB4D9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58289"/>
            <a:ext cx="3781953" cy="163852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36FCA0B-D689-061C-929F-A84023889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391" y="4654168"/>
            <a:ext cx="340090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57" y="644978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UI Toasts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1D7B32-246E-B7EF-9706-8A19D73D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6" y="2065820"/>
            <a:ext cx="5160862" cy="15446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F97CC6-5BC1-3C08-15A8-E83439C2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0" t="5177" r="11092" b="39095"/>
          <a:stretch/>
        </p:blipFill>
        <p:spPr>
          <a:xfrm>
            <a:off x="427626" y="4278606"/>
            <a:ext cx="7108456" cy="17117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AD7D7-A3C5-D3D8-7DF7-C331558C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28" y="1750244"/>
            <a:ext cx="4420428" cy="1940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CB2DC6-76AE-3626-B9E8-501037BF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94" y="1096093"/>
            <a:ext cx="2953162" cy="428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7D4159-E4AF-5515-8933-F745D6CD3861}"/>
              </a:ext>
            </a:extLst>
          </p:cNvPr>
          <p:cNvSpPr txBox="1"/>
          <p:nvPr/>
        </p:nvSpPr>
        <p:spPr>
          <a:xfrm>
            <a:off x="7628756" y="352591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3200" b="0" i="0" dirty="0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 react-</a:t>
            </a:r>
            <a:r>
              <a:rPr lang="en-GB" sz="3200" b="0" i="0" dirty="0" err="1">
                <a:solidFill>
                  <a:srgbClr val="E0E0E0"/>
                </a:solidFill>
                <a:effectLst/>
                <a:latin typeface="Consolas" panose="020B0609020204030204" pitchFamily="49" charset="0"/>
              </a:rPr>
              <a:t>toastify</a:t>
            </a:r>
            <a:endParaRPr lang="ru-RU" sz="3200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9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Цилиндр 16">
            <a:extLst>
              <a:ext uri="{FF2B5EF4-FFF2-40B4-BE49-F238E27FC236}">
                <a16:creationId xmlns:a16="http://schemas.microsoft.com/office/drawing/2014/main" id="{BB94ED82-91F8-F3BE-0C5B-AD53C3489E23}"/>
              </a:ext>
            </a:extLst>
          </p:cNvPr>
          <p:cNvSpPr/>
          <p:nvPr/>
        </p:nvSpPr>
        <p:spPr>
          <a:xfrm>
            <a:off x="9237195" y="2859463"/>
            <a:ext cx="1446889" cy="179347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6478D92-CEDB-E2AB-F5CA-A719B902C132}"/>
              </a:ext>
            </a:extLst>
          </p:cNvPr>
          <p:cNvSpPr/>
          <p:nvPr/>
        </p:nvSpPr>
        <p:spPr>
          <a:xfrm>
            <a:off x="1235631" y="2775298"/>
            <a:ext cx="1919333" cy="19374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0E0E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70F1D1-11EF-2DDD-4921-AC8F183D038C}"/>
              </a:ext>
            </a:extLst>
          </p:cNvPr>
          <p:cNvSpPr/>
          <p:nvPr/>
        </p:nvSpPr>
        <p:spPr>
          <a:xfrm>
            <a:off x="5513890" y="2831038"/>
            <a:ext cx="1919333" cy="1937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A73F9A-48AE-0425-D3A5-E83101DA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9518" y="3191048"/>
            <a:ext cx="1236165" cy="12361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B33A7C-ADFF-8D7E-49C9-28CEB4549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1471" y="3454585"/>
            <a:ext cx="839711" cy="8397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FCE4B9-5E47-7F73-0FEB-6ECA3C057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626" y="3132910"/>
            <a:ext cx="1118760" cy="1118760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1619C4C-A045-1B85-A9B1-E16F1FB70E40}"/>
              </a:ext>
            </a:extLst>
          </p:cNvPr>
          <p:cNvSpPr/>
          <p:nvPr/>
        </p:nvSpPr>
        <p:spPr>
          <a:xfrm>
            <a:off x="2830020" y="3227335"/>
            <a:ext cx="1332980" cy="125031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0E0E0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981166-4E98-AFBB-99B0-9C6D80F8A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5670" y="3337973"/>
            <a:ext cx="946856" cy="946856"/>
          </a:xfrm>
          <a:prstGeom prst="rect">
            <a:avLst/>
          </a:prstGeom>
        </p:spPr>
      </p:pic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55D37AA-7F29-CB86-5A2C-5FB7DD87AD2F}"/>
              </a:ext>
            </a:extLst>
          </p:cNvPr>
          <p:cNvSpPr/>
          <p:nvPr/>
        </p:nvSpPr>
        <p:spPr>
          <a:xfrm rot="10800000">
            <a:off x="3929006" y="3850193"/>
            <a:ext cx="1332980" cy="9053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71EE021E-0C72-CC47-9404-F08F2F3C14D3}"/>
              </a:ext>
            </a:extLst>
          </p:cNvPr>
          <p:cNvSpPr/>
          <p:nvPr/>
        </p:nvSpPr>
        <p:spPr>
          <a:xfrm>
            <a:off x="3945772" y="3132910"/>
            <a:ext cx="1380545" cy="717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6B7950C9-D14A-685F-040E-EAF4D95CB7CE}"/>
              </a:ext>
            </a:extLst>
          </p:cNvPr>
          <p:cNvSpPr/>
          <p:nvPr/>
        </p:nvSpPr>
        <p:spPr>
          <a:xfrm rot="10800000">
            <a:off x="2326040" y="4015457"/>
            <a:ext cx="648498" cy="45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9BC4E411-DF6F-84D5-F675-5559B782C078}"/>
              </a:ext>
            </a:extLst>
          </p:cNvPr>
          <p:cNvSpPr/>
          <p:nvPr/>
        </p:nvSpPr>
        <p:spPr>
          <a:xfrm>
            <a:off x="7757357" y="3082476"/>
            <a:ext cx="1155704" cy="717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AE5A2CFF-A1AA-16FB-B027-E2649027B7F0}"/>
              </a:ext>
            </a:extLst>
          </p:cNvPr>
          <p:cNvSpPr/>
          <p:nvPr/>
        </p:nvSpPr>
        <p:spPr>
          <a:xfrm flipH="1" flipV="1">
            <a:off x="7757357" y="3935653"/>
            <a:ext cx="1030576" cy="71728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F82EF6AC-93AE-5394-9456-989AE1C1C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85" y="1086847"/>
            <a:ext cx="4371538" cy="1118761"/>
          </a:xfrm>
        </p:spPr>
        <p:txBody>
          <a:bodyPr>
            <a:normAutofit fontScale="90000"/>
          </a:bodyPr>
          <a:lstStyle/>
          <a:p>
            <a:r>
              <a:rPr lang="en-GB" sz="8000" dirty="0">
                <a:solidFill>
                  <a:srgbClr val="E0E0E0"/>
                </a:solidFill>
              </a:rPr>
              <a:t>Structure</a:t>
            </a:r>
            <a:endParaRPr lang="ru-RU" sz="8000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8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B8F36-7C91-F809-9532-118AFB17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98" y="294254"/>
            <a:ext cx="3027680" cy="90223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Backend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CE0340B-51D4-C5EF-8697-79A3FF834C36}"/>
              </a:ext>
            </a:extLst>
          </p:cNvPr>
          <p:cNvSpPr txBox="1">
            <a:spLocks/>
          </p:cNvSpPr>
          <p:nvPr/>
        </p:nvSpPr>
        <p:spPr>
          <a:xfrm>
            <a:off x="461398" y="1196484"/>
            <a:ext cx="3027680" cy="90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E0E0E0"/>
                </a:solidFill>
                <a:latin typeface="Aptos SemiBold" panose="020F0502020204030204" pitchFamily="34" charset="0"/>
              </a:rPr>
              <a:t>Models</a:t>
            </a:r>
            <a:endParaRPr lang="ru-RU" b="1" dirty="0">
              <a:solidFill>
                <a:srgbClr val="E0E0E0"/>
              </a:solidFill>
              <a:latin typeface="Aptos SemiBold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8E1DC-2251-68EA-79B2-A5D1F2AC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8" y="1995916"/>
            <a:ext cx="7925906" cy="2010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0F7C19-EFBB-154B-B42E-A889EE99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9" y="4005972"/>
            <a:ext cx="865943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26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1169</Words>
  <Application>Microsoft Office PowerPoint</Application>
  <PresentationFormat>Широкоэкранный</PresentationFormat>
  <Paragraphs>218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__Roboto_a48f64</vt:lpstr>
      <vt:lpstr>Aptos</vt:lpstr>
      <vt:lpstr>Aptos Display</vt:lpstr>
      <vt:lpstr>Aptos SemiBold</vt:lpstr>
      <vt:lpstr>Arial</vt:lpstr>
      <vt:lpstr>Consolas</vt:lpstr>
      <vt:lpstr>Тема Office</vt:lpstr>
      <vt:lpstr>Noteline</vt:lpstr>
      <vt:lpstr>Application de note</vt:lpstr>
      <vt:lpstr>Презентация PowerPoint</vt:lpstr>
      <vt:lpstr>UI</vt:lpstr>
      <vt:lpstr>Презентация PowerPoint</vt:lpstr>
      <vt:lpstr>Презентация PowerPoint</vt:lpstr>
      <vt:lpstr>UI Toasts</vt:lpstr>
      <vt:lpstr>Structure</vt:lpstr>
      <vt:lpstr>Backend</vt:lpstr>
      <vt:lpstr>Backend</vt:lpstr>
      <vt:lpstr>Backend</vt:lpstr>
      <vt:lpstr>Backend</vt:lpstr>
      <vt:lpstr>Презентация PowerPoint</vt:lpstr>
      <vt:lpstr>Logic</vt:lpstr>
      <vt:lpstr>Презентация PowerPoint</vt:lpstr>
      <vt:lpstr>Презентация PowerPoint</vt:lpstr>
      <vt:lpstr>Create</vt:lpstr>
      <vt:lpstr>Note</vt:lpstr>
      <vt:lpstr>Note</vt:lpstr>
      <vt:lpstr>Read</vt:lpstr>
      <vt:lpstr>Презентация PowerPoint</vt:lpstr>
      <vt:lpstr>Read</vt:lpstr>
      <vt:lpstr>Modify</vt:lpstr>
      <vt:lpstr>Презентация PowerPoint</vt:lpstr>
      <vt:lpstr>*git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Petrovskii</dc:creator>
  <cp:lastModifiedBy>Alexander Petrovskii</cp:lastModifiedBy>
  <cp:revision>6</cp:revision>
  <dcterms:created xsi:type="dcterms:W3CDTF">2024-09-14T12:47:26Z</dcterms:created>
  <dcterms:modified xsi:type="dcterms:W3CDTF">2024-09-23T18:16:37Z</dcterms:modified>
</cp:coreProperties>
</file>